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21" r:id="rId1"/>
  </p:sldMasterIdLst>
  <p:notesMasterIdLst>
    <p:notesMasterId r:id="rId17"/>
  </p:notesMasterIdLst>
  <p:handoutMasterIdLst>
    <p:handoutMasterId r:id="rId18"/>
  </p:handoutMasterIdLst>
  <p:sldIdLst>
    <p:sldId id="309" r:id="rId2"/>
    <p:sldId id="299" r:id="rId3"/>
    <p:sldId id="300" r:id="rId4"/>
    <p:sldId id="259" r:id="rId5"/>
    <p:sldId id="310" r:id="rId6"/>
    <p:sldId id="311" r:id="rId7"/>
    <p:sldId id="312" r:id="rId8"/>
    <p:sldId id="313" r:id="rId9"/>
    <p:sldId id="302" r:id="rId10"/>
    <p:sldId id="303" r:id="rId11"/>
    <p:sldId id="304" r:id="rId12"/>
    <p:sldId id="305" r:id="rId13"/>
    <p:sldId id="306" r:id="rId14"/>
    <p:sldId id="307" r:id="rId15"/>
    <p:sldId id="308" r:id="rId16"/>
  </p:sldIdLst>
  <p:sldSz cx="9144000" cy="6858000" type="screen4x3"/>
  <p:notesSz cx="6794500" cy="992187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FF"/>
    <a:srgbClr val="006600"/>
    <a:srgbClr val="FFCC66"/>
    <a:srgbClr val="FF3399"/>
    <a:srgbClr val="35FDE5"/>
    <a:srgbClr val="FF33CC"/>
    <a:srgbClr val="3399FF"/>
    <a:srgbClr val="CCCC00"/>
    <a:srgbClr val="FF9900"/>
    <a:srgbClr val="8AD29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493" autoAdjust="0"/>
    <p:restoredTop sz="94667" autoAdjust="0"/>
  </p:normalViewPr>
  <p:slideViewPr>
    <p:cSldViewPr>
      <p:cViewPr varScale="1">
        <p:scale>
          <a:sx n="82" d="100"/>
          <a:sy n="82" d="100"/>
        </p:scale>
        <p:origin x="-143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cs typeface="Arial" pitchFamily="34" charset="0"/>
              </a:defRPr>
            </a:lvl1pPr>
          </a:lstStyle>
          <a:p>
            <a:pPr>
              <a:defRPr/>
            </a:pPr>
            <a:endParaRPr lang="en-US"/>
          </a:p>
        </p:txBody>
      </p:sp>
      <p:sp>
        <p:nvSpPr>
          <p:cNvPr id="23555" name="Rectangle 3"/>
          <p:cNvSpPr>
            <a:spLocks noGrp="1" noChangeArrowheads="1"/>
          </p:cNvSpPr>
          <p:nvPr>
            <p:ph type="dt" sz="quarter" idx="1"/>
          </p:nvPr>
        </p:nvSpPr>
        <p:spPr bwMode="auto">
          <a:xfrm>
            <a:off x="384810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cs typeface="Arial" pitchFamily="34" charset="0"/>
              </a:defRPr>
            </a:lvl1pPr>
          </a:lstStyle>
          <a:p>
            <a:pPr>
              <a:defRPr/>
            </a:pPr>
            <a:fld id="{48536503-D136-4E24-9EE5-F1D10933D403}" type="datetimeFigureOut">
              <a:rPr lang="en-US"/>
              <a:pPr>
                <a:defRPr/>
              </a:pPr>
              <a:t>10/6/2015</a:t>
            </a:fld>
            <a:endParaRPr lang="en-US"/>
          </a:p>
        </p:txBody>
      </p:sp>
      <p:sp>
        <p:nvSpPr>
          <p:cNvPr id="23556" name="Rectangle 4"/>
          <p:cNvSpPr>
            <a:spLocks noGrp="1" noChangeArrowheads="1"/>
          </p:cNvSpPr>
          <p:nvPr>
            <p:ph type="ftr" sz="quarter" idx="2"/>
          </p:nvPr>
        </p:nvSpPr>
        <p:spPr bwMode="auto">
          <a:xfrm>
            <a:off x="0" y="9423400"/>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cs typeface="Arial" pitchFamily="34" charset="0"/>
              </a:defRPr>
            </a:lvl1pPr>
          </a:lstStyle>
          <a:p>
            <a:pPr>
              <a:defRPr/>
            </a:pPr>
            <a:endParaRPr lang="en-US"/>
          </a:p>
        </p:txBody>
      </p:sp>
      <p:sp>
        <p:nvSpPr>
          <p:cNvPr id="23557" name="Rectangle 5"/>
          <p:cNvSpPr>
            <a:spLocks noGrp="1" noChangeArrowheads="1"/>
          </p:cNvSpPr>
          <p:nvPr>
            <p:ph type="sldNum" sz="quarter" idx="3"/>
          </p:nvPr>
        </p:nvSpPr>
        <p:spPr bwMode="auto">
          <a:xfrm>
            <a:off x="3848100" y="9423400"/>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cs typeface="Arial" pitchFamily="34" charset="0"/>
              </a:defRPr>
            </a:lvl1pPr>
          </a:lstStyle>
          <a:p>
            <a:pPr>
              <a:defRPr/>
            </a:pPr>
            <a:fld id="{57D21C5D-DC18-4AA9-B3E8-797A67F2F86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alibri" pitchFamily="34" charset="0"/>
                <a:cs typeface="Arial" pitchFamily="34" charset="0"/>
              </a:defRPr>
            </a:lvl1pPr>
          </a:lstStyle>
          <a:p>
            <a:pPr>
              <a:defRPr/>
            </a:pPr>
            <a:endParaRPr lang="en-US"/>
          </a:p>
        </p:txBody>
      </p:sp>
      <p:sp>
        <p:nvSpPr>
          <p:cNvPr id="22531" name="Rectangle 3"/>
          <p:cNvSpPr>
            <a:spLocks noGrp="1" noChangeArrowheads="1"/>
          </p:cNvSpPr>
          <p:nvPr>
            <p:ph type="dt" idx="1"/>
          </p:nvPr>
        </p:nvSpPr>
        <p:spPr bwMode="auto">
          <a:xfrm>
            <a:off x="3848100" y="0"/>
            <a:ext cx="2944813"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alibri" pitchFamily="34" charset="0"/>
                <a:cs typeface="Arial" pitchFamily="34" charset="0"/>
              </a:defRPr>
            </a:lvl1pPr>
          </a:lstStyle>
          <a:p>
            <a:pPr>
              <a:defRPr/>
            </a:pPr>
            <a:fld id="{C70DCE9E-5BF8-4B19-933D-47850ADB3755}" type="datetimeFigureOut">
              <a:rPr lang="en-US"/>
              <a:pPr>
                <a:defRPr/>
              </a:pPr>
              <a:t>10/6/2015</a:t>
            </a:fld>
            <a:endParaRPr lang="en-US"/>
          </a:p>
        </p:txBody>
      </p:sp>
      <p:sp>
        <p:nvSpPr>
          <p:cNvPr id="37892" name="Rectangle 4"/>
          <p:cNvSpPr>
            <a:spLocks noGrp="1" noRot="1" noChangeAspect="1" noChangeArrowheads="1" noTextEdit="1"/>
          </p:cNvSpPr>
          <p:nvPr>
            <p:ph type="sldImg" idx="2"/>
          </p:nvPr>
        </p:nvSpPr>
        <p:spPr bwMode="auto">
          <a:xfrm>
            <a:off x="917575" y="744538"/>
            <a:ext cx="4959350" cy="3721100"/>
          </a:xfrm>
          <a:prstGeom prst="rect">
            <a:avLst/>
          </a:prstGeom>
          <a:noFill/>
          <a:ln w="9525">
            <a:solidFill>
              <a:srgbClr val="000000"/>
            </a:solidFill>
            <a:miter lim="800000"/>
            <a:headEnd/>
            <a:tailEnd/>
          </a:ln>
        </p:spPr>
      </p:sp>
      <p:sp>
        <p:nvSpPr>
          <p:cNvPr id="22533" name="Rectangle 5"/>
          <p:cNvSpPr>
            <a:spLocks noGrp="1" noChangeArrowheads="1"/>
          </p:cNvSpPr>
          <p:nvPr>
            <p:ph type="body" sz="quarter" idx="3"/>
          </p:nvPr>
        </p:nvSpPr>
        <p:spPr bwMode="auto">
          <a:xfrm>
            <a:off x="679450" y="4713288"/>
            <a:ext cx="5435600" cy="44640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4" name="Rectangle 6"/>
          <p:cNvSpPr>
            <a:spLocks noGrp="1" noChangeArrowheads="1"/>
          </p:cNvSpPr>
          <p:nvPr>
            <p:ph type="ftr" sz="quarter" idx="4"/>
          </p:nvPr>
        </p:nvSpPr>
        <p:spPr bwMode="auto">
          <a:xfrm>
            <a:off x="0" y="9423400"/>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alibri" pitchFamily="34" charset="0"/>
                <a:cs typeface="Arial" pitchFamily="34" charset="0"/>
              </a:defRPr>
            </a:lvl1pPr>
          </a:lstStyle>
          <a:p>
            <a:pPr>
              <a:defRPr/>
            </a:pPr>
            <a:endParaRPr lang="en-US"/>
          </a:p>
        </p:txBody>
      </p:sp>
      <p:sp>
        <p:nvSpPr>
          <p:cNvPr id="22535" name="Rectangle 7"/>
          <p:cNvSpPr>
            <a:spLocks noGrp="1" noChangeArrowheads="1"/>
          </p:cNvSpPr>
          <p:nvPr>
            <p:ph type="sldNum" sz="quarter" idx="5"/>
          </p:nvPr>
        </p:nvSpPr>
        <p:spPr bwMode="auto">
          <a:xfrm>
            <a:off x="3848100" y="9423400"/>
            <a:ext cx="2944813"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alibri" pitchFamily="34" charset="0"/>
                <a:cs typeface="Arial" pitchFamily="34" charset="0"/>
              </a:defRPr>
            </a:lvl1pPr>
          </a:lstStyle>
          <a:p>
            <a:pPr>
              <a:defRPr/>
            </a:pPr>
            <a:fld id="{B4BBC0DB-6AE9-42EC-B268-E00154DF8A9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ln/>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pPr>
              <a:defRPr/>
            </a:pPr>
            <a:fld id="{5C0A4C31-D11B-4BD0-8543-5088A720EDB8}" type="datetimeFigureOut">
              <a:rPr lang="en-US" smtClean="0"/>
              <a:pPr>
                <a:defRPr/>
              </a:pPr>
              <a:t>10/6/2015</a:t>
            </a:fld>
            <a:endParaRPr lang="en-US"/>
          </a:p>
        </p:txBody>
      </p:sp>
      <p:sp>
        <p:nvSpPr>
          <p:cNvPr id="2" name="Footer Placeholder 1"/>
          <p:cNvSpPr>
            <a:spLocks noGrp="1"/>
          </p:cNvSpPr>
          <p:nvPr>
            <p:ph type="ftr" sz="quarter" idx="11"/>
          </p:nvPr>
        </p:nvSpPr>
        <p:spPr/>
        <p:txBody>
          <a:bodyPr/>
          <a:lstStyle/>
          <a:p>
            <a:pPr>
              <a:defRPr/>
            </a:pPr>
            <a:endParaRPr lang="en-US"/>
          </a:p>
        </p:txBody>
      </p:sp>
      <p:sp>
        <p:nvSpPr>
          <p:cNvPr id="15" name="Slide Number Placeholder 14"/>
          <p:cNvSpPr>
            <a:spLocks noGrp="1"/>
          </p:cNvSpPr>
          <p:nvPr>
            <p:ph type="sldNum" sz="quarter" idx="12"/>
          </p:nvPr>
        </p:nvSpPr>
        <p:spPr>
          <a:xfrm>
            <a:off x="8229600" y="6473952"/>
            <a:ext cx="758952" cy="246888"/>
          </a:xfrm>
        </p:spPr>
        <p:txBody>
          <a:bodyPr/>
          <a:lstStyle/>
          <a:p>
            <a:pPr>
              <a:defRPr/>
            </a:pPr>
            <a:fld id="{A9E5771B-82EC-44CD-AD34-091E1189A441}" type="slidenum">
              <a:rPr lang="en-US" smtClean="0"/>
              <a:pPr>
                <a:defRPr/>
              </a:pPr>
              <a:t>‹#›</a:t>
            </a:fld>
            <a:endParaRPr lang="en-US"/>
          </a:p>
        </p:txBody>
      </p:sp>
    </p:spTree>
  </p:cSld>
  <p:clrMapOvr>
    <a:masterClrMapping/>
  </p:clrMapOvr>
  <p:transition spd="med">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15578C5F-B734-460F-8DFE-3B44BF9366A3}" type="datetimeFigureOut">
              <a:rPr lang="en-US" smtClean="0"/>
              <a:pPr>
                <a:defRPr/>
              </a:pPr>
              <a:t>10/6/2015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26D0B57-99FB-4152-A6D3-7D855B685BC8}" type="slidenum">
              <a:rPr lang="en-US" smtClean="0"/>
              <a:pPr>
                <a:defRPr/>
              </a:pPr>
              <a:t>‹#›</a:t>
            </a:fld>
            <a:endParaRPr lang="en-US"/>
          </a:p>
        </p:txBody>
      </p:sp>
    </p:spTree>
  </p:cSld>
  <p:clrMapOvr>
    <a:masterClrMapping/>
  </p:clrMapOvr>
  <p:transition spd="med">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69718823-CBBC-48D0-8C3D-C2DB8C1E96E8}" type="datetimeFigureOut">
              <a:rPr lang="en-US" smtClean="0"/>
              <a:pPr>
                <a:defRPr/>
              </a:pPr>
              <a:t>10/6/2015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90A78FA-6424-4579-A3D3-E26D4E96443B}" type="slidenum">
              <a:rPr lang="en-US" smtClean="0"/>
              <a:pPr>
                <a:defRPr/>
              </a:pPr>
              <a:t>‹#›</a:t>
            </a:fld>
            <a:endParaRPr lang="en-US"/>
          </a:p>
        </p:txBody>
      </p:sp>
    </p:spTree>
  </p:cSld>
  <p:clrMapOvr>
    <a:masterClrMapping/>
  </p:clrMapOvr>
  <p:transition spd="med">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7CBB3628-E2C8-4AA0-A597-F792D427700D}" type="datetimeFigureOut">
              <a:rPr lang="en-US" smtClean="0"/>
              <a:pPr>
                <a:defRPr/>
              </a:pPr>
              <a:t>10/6/2015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pPr>
              <a:defRPr/>
            </a:pPr>
            <a:endParaRPr lang="en-US"/>
          </a:p>
        </p:txBody>
      </p:sp>
      <p:sp>
        <p:nvSpPr>
          <p:cNvPr id="16" name="Slide Number Placeholder 15"/>
          <p:cNvSpPr>
            <a:spLocks noGrp="1"/>
          </p:cNvSpPr>
          <p:nvPr>
            <p:ph type="sldNum" sz="quarter" idx="12"/>
          </p:nvPr>
        </p:nvSpPr>
        <p:spPr>
          <a:xfrm>
            <a:off x="8229600" y="6473952"/>
            <a:ext cx="758952" cy="246888"/>
          </a:xfrm>
        </p:spPr>
        <p:txBody>
          <a:bodyPr/>
          <a:lstStyle/>
          <a:p>
            <a:pPr>
              <a:defRPr/>
            </a:pPr>
            <a:fld id="{25BBEBA9-DD02-4842-B236-F3327F2017F9}" type="slidenum">
              <a:rPr lang="en-US" smtClean="0"/>
              <a:pPr>
                <a:defRPr/>
              </a:pPr>
              <a:t>‹#›</a:t>
            </a:fld>
            <a:endParaRPr lang="en-US"/>
          </a:p>
        </p:txBody>
      </p:sp>
    </p:spTree>
  </p:cSld>
  <p:clrMapOvr>
    <a:masterClrMapping/>
  </p:clrMapOvr>
  <p:transition spd="med">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pPr>
              <a:defRPr/>
            </a:pPr>
            <a:fld id="{59C1A582-FF25-409F-89C0-ABF18A8029AF}" type="datetimeFigureOut">
              <a:rPr lang="en-US" smtClean="0"/>
              <a:pPr>
                <a:defRPr/>
              </a:pPr>
              <a:t>10/6/2015</a:t>
            </a:fld>
            <a:endParaRPr lang="en-US"/>
          </a:p>
        </p:txBody>
      </p:sp>
      <p:sp>
        <p:nvSpPr>
          <p:cNvPr id="11" name="Footer Placeholder 10"/>
          <p:cNvSpPr>
            <a:spLocks noGrp="1"/>
          </p:cNvSpPr>
          <p:nvPr>
            <p:ph type="ftr" sz="quarter" idx="11"/>
          </p:nvPr>
        </p:nvSpPr>
        <p:spPr/>
        <p:txBody>
          <a:bodyPr/>
          <a:lstStyle/>
          <a:p>
            <a:pPr>
              <a:defRPr/>
            </a:pPr>
            <a:endParaRPr lang="en-US"/>
          </a:p>
        </p:txBody>
      </p:sp>
      <p:sp>
        <p:nvSpPr>
          <p:cNvPr id="16" name="Slide Number Placeholder 15"/>
          <p:cNvSpPr>
            <a:spLocks noGrp="1"/>
          </p:cNvSpPr>
          <p:nvPr>
            <p:ph type="sldNum" sz="quarter" idx="12"/>
          </p:nvPr>
        </p:nvSpPr>
        <p:spPr/>
        <p:txBody>
          <a:bodyPr/>
          <a:lstStyle/>
          <a:p>
            <a:pPr>
              <a:defRPr/>
            </a:pPr>
            <a:fld id="{799A74D7-2CF0-489F-BBAD-356E0931835D}" type="slidenum">
              <a:rPr lang="en-US" smtClean="0"/>
              <a:pPr>
                <a:defRPr/>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med">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pPr>
              <a:defRPr/>
            </a:pPr>
            <a:fld id="{63C6C58E-C3F2-4CDB-9C3B-D49989E8156E}" type="datetimeFigureOut">
              <a:rPr lang="en-US" smtClean="0"/>
              <a:pPr>
                <a:defRPr/>
              </a:pPr>
              <a:t>10/6/2015</a:t>
            </a:fld>
            <a:endParaRPr lang="en-US"/>
          </a:p>
        </p:txBody>
      </p:sp>
      <p:sp>
        <p:nvSpPr>
          <p:cNvPr id="10" name="Footer Placeholder 9"/>
          <p:cNvSpPr>
            <a:spLocks noGrp="1"/>
          </p:cNvSpPr>
          <p:nvPr>
            <p:ph type="ftr" sz="quarter" idx="11"/>
          </p:nvPr>
        </p:nvSpPr>
        <p:spPr/>
        <p:txBody>
          <a:bodyPr/>
          <a:lstStyle/>
          <a:p>
            <a:pPr>
              <a:defRPr/>
            </a:pPr>
            <a:endParaRPr lang="en-US"/>
          </a:p>
        </p:txBody>
      </p:sp>
      <p:sp>
        <p:nvSpPr>
          <p:cNvPr id="31" name="Slide Number Placeholder 30"/>
          <p:cNvSpPr>
            <a:spLocks noGrp="1"/>
          </p:cNvSpPr>
          <p:nvPr>
            <p:ph type="sldNum" sz="quarter" idx="12"/>
          </p:nvPr>
        </p:nvSpPr>
        <p:spPr/>
        <p:txBody>
          <a:bodyPr/>
          <a:lstStyle/>
          <a:p>
            <a:pPr>
              <a:defRPr/>
            </a:pPr>
            <a:fld id="{604DD05F-B7C6-4073-BA6D-679877F7DE25}" type="slidenum">
              <a:rPr lang="en-US" smtClean="0"/>
              <a:pPr>
                <a:defRPr/>
              </a:pPr>
              <a:t>‹#›</a:t>
            </a:fld>
            <a:endParaRPr lang="en-US"/>
          </a:p>
        </p:txBody>
      </p:sp>
    </p:spTree>
  </p:cSld>
  <p:clrMapOvr>
    <a:masterClrMapping/>
  </p:clrMapOvr>
  <p:transition spd="med">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pPr>
              <a:defRPr/>
            </a:pPr>
            <a:fld id="{6013A368-81BD-46F0-BF32-1CA9FFCA1549}" type="datetimeFigureOut">
              <a:rPr lang="en-US" smtClean="0"/>
              <a:pPr>
                <a:defRPr/>
              </a:pPr>
              <a:t>10/6/2015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a:xfrm>
            <a:off x="8229600" y="6477000"/>
            <a:ext cx="762000" cy="246888"/>
          </a:xfrm>
        </p:spPr>
        <p:txBody>
          <a:bodyPr/>
          <a:lstStyle/>
          <a:p>
            <a:pPr>
              <a:defRPr/>
            </a:pPr>
            <a:fld id="{89633AF5-A1FE-4E7A-A93F-B0BE461BCC26}" type="slidenum">
              <a:rPr lang="en-US" smtClean="0"/>
              <a:pPr>
                <a:defRPr/>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C369C506-95D1-481E-B9E7-A673C4EDAE43}" type="datetimeFigureOut">
              <a:rPr lang="en-US" smtClean="0"/>
              <a:pPr>
                <a:defRPr/>
              </a:pPr>
              <a:t>10/6/2015</a:t>
            </a:fld>
            <a:endParaRPr lang="en-US"/>
          </a:p>
        </p:txBody>
      </p:sp>
      <p:sp>
        <p:nvSpPr>
          <p:cNvPr id="21" name="Footer Placeholder 20"/>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8B4757EA-F465-421A-9081-14D5F3C700F3}" type="slidenum">
              <a:rPr lang="en-US" smtClean="0"/>
              <a:pPr>
                <a:defRPr/>
              </a:pPr>
              <a:t>‹#›</a:t>
            </a:fld>
            <a:endParaRPr lang="en-US"/>
          </a:p>
        </p:txBody>
      </p:sp>
    </p:spTree>
  </p:cSld>
  <p:clrMapOvr>
    <a:masterClrMapping/>
  </p:clrMapOvr>
  <p:transition spd="med">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EABFDD72-2C14-4E51-944C-139C7ED0D923}" type="datetimeFigureOut">
              <a:rPr lang="en-US" smtClean="0"/>
              <a:pPr>
                <a:defRPr/>
              </a:pPr>
              <a:t>10/6/2015</a:t>
            </a:fld>
            <a:endParaRPr lang="en-US"/>
          </a:p>
        </p:txBody>
      </p:sp>
      <p:sp>
        <p:nvSpPr>
          <p:cNvPr id="24" name="Footer Placeholder 23"/>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77580F3-268D-499F-89BA-967086572566}" type="slidenum">
              <a:rPr lang="en-US" smtClean="0"/>
              <a:pPr>
                <a:defRPr/>
              </a:pPr>
              <a:t>‹#›</a:t>
            </a:fld>
            <a:endParaRPr lang="en-US"/>
          </a:p>
        </p:txBody>
      </p:sp>
    </p:spTree>
  </p:cSld>
  <p:clrMapOvr>
    <a:masterClrMapping/>
  </p:clrMapOvr>
  <p:transition spd="med">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pPr>
              <a:defRPr/>
            </a:pPr>
            <a:fld id="{F458132C-4D41-4AC2-958F-A78958D730E4}" type="datetimeFigureOut">
              <a:rPr lang="en-US" smtClean="0"/>
              <a:pPr>
                <a:defRPr/>
              </a:pPr>
              <a:t>10/6/2015</a:t>
            </a:fld>
            <a:endParaRPr lang="en-US"/>
          </a:p>
        </p:txBody>
      </p:sp>
      <p:sp>
        <p:nvSpPr>
          <p:cNvPr id="29" name="Footer Placeholder 28"/>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16307B93-B689-4C8E-8B91-76C244853510}" type="slidenum">
              <a:rPr lang="en-US" smtClean="0"/>
              <a:pPr>
                <a:defRPr/>
              </a:pPr>
              <a:t>‹#›</a:t>
            </a:fld>
            <a:endParaRPr lang="en-US"/>
          </a:p>
        </p:txBody>
      </p:sp>
    </p:spTree>
  </p:cSld>
  <p:clrMapOvr>
    <a:masterClrMapping/>
  </p:clrMapOvr>
  <p:transition spd="med">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pPr>
              <a:defRPr/>
            </a:pPr>
            <a:fld id="{8404A80C-3A64-453A-B1E1-55A5A7861C68}" type="datetimeFigureOut">
              <a:rPr lang="en-US" smtClean="0"/>
              <a:pPr>
                <a:defRPr/>
              </a:pPr>
              <a:t>10/6/2015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31" name="Slide Number Placeholder 30"/>
          <p:cNvSpPr>
            <a:spLocks noGrp="1"/>
          </p:cNvSpPr>
          <p:nvPr>
            <p:ph type="sldNum" sz="quarter" idx="12"/>
          </p:nvPr>
        </p:nvSpPr>
        <p:spPr/>
        <p:txBody>
          <a:bodyPr/>
          <a:lstStyle/>
          <a:p>
            <a:pPr>
              <a:defRPr/>
            </a:pPr>
            <a:fld id="{EFEA2457-D776-4547-8C3E-9BD5E47D36EC}" type="slidenum">
              <a:rPr lang="en-US" smtClean="0"/>
              <a:pPr>
                <a:defRPr/>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med">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7D942D07-9F9C-47E3-B1FB-A79B4843A1C5}" type="datetimeFigureOut">
              <a:rPr lang="en-US" smtClean="0"/>
              <a:pPr>
                <a:defRPr/>
              </a:pPr>
              <a:t>10/6/2015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A14083D7-E8EC-40D3-8BF4-069A7CA92628}" type="slidenum">
              <a:rPr lang="en-US" smtClean="0"/>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4122" r:id="rId1"/>
    <p:sldLayoutId id="2147484123" r:id="rId2"/>
    <p:sldLayoutId id="2147484124" r:id="rId3"/>
    <p:sldLayoutId id="2147484125" r:id="rId4"/>
    <p:sldLayoutId id="2147484126" r:id="rId5"/>
    <p:sldLayoutId id="2147484127" r:id="rId6"/>
    <p:sldLayoutId id="2147484128" r:id="rId7"/>
    <p:sldLayoutId id="2147484129" r:id="rId8"/>
    <p:sldLayoutId id="2147484130" r:id="rId9"/>
    <p:sldLayoutId id="2147484131" r:id="rId10"/>
    <p:sldLayoutId id="2147484132" r:id="rId11"/>
  </p:sldLayoutIdLst>
  <p:transition spd="med">
    <p:cover dir="u"/>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Read the word of </a:t>
            </a:r>
            <a:br>
              <a:rPr lang="en-US" sz="3500" b="1" dirty="0">
                <a:solidFill>
                  <a:srgbClr val="006600"/>
                </a:solidFill>
                <a:latin typeface="Cooper Std Black" pitchFamily="18" charset="0"/>
                <a:cs typeface="Times New Roman" pitchFamily="18" charset="0"/>
              </a:rPr>
            </a:br>
            <a:r>
              <a:rPr lang="en-US" sz="3500" b="1" dirty="0">
                <a:solidFill>
                  <a:srgbClr val="006600"/>
                </a:solidFill>
                <a:latin typeface="Cooper Std Black" pitchFamily="18" charset="0"/>
                <a:cs typeface="Times New Roman" pitchFamily="18" charset="0"/>
              </a:rPr>
              <a:t>god and </a:t>
            </a:r>
            <a:r>
              <a:rPr lang="en-US" sz="3500" b="1" dirty="0">
                <a:solidFill>
                  <a:srgbClr val="006600"/>
                </a:solidFill>
                <a:latin typeface="Cooper Std Black" pitchFamily="18" charset="0"/>
                <a:cs typeface="Times New Roman" pitchFamily="18" charset="0"/>
              </a:rPr>
              <a:t>narrate</a:t>
            </a:r>
            <a:br>
              <a:rPr lang="en-US" sz="3500" b="1" dirty="0">
                <a:solidFill>
                  <a:srgbClr val="006600"/>
                </a:solidFill>
                <a:latin typeface="Cooper Std Black" pitchFamily="18" charset="0"/>
                <a:cs typeface="Times New Roman" pitchFamily="18" charset="0"/>
              </a:rPr>
            </a:b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Acts 3:1-10</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"Truly, truly I tell you, if you ask anything to my </a:t>
            </a:r>
          </a:p>
          <a:p>
            <a:pPr algn="ctr">
              <a:buNone/>
            </a:pPr>
            <a:r>
              <a:rPr lang="en-US" sz="3000" dirty="0">
                <a:solidFill>
                  <a:schemeClr val="tx1"/>
                </a:solidFill>
                <a:latin typeface="Arial Narrow" pitchFamily="34" charset="0"/>
                <a:cs typeface="Times New Roman" pitchFamily="18" charset="0"/>
              </a:rPr>
              <a:t>Father in my name, He will grant it." (Jn. 16:23).</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I will read the biography of my patron saint.</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cal upon the holy name of Jesus in all my needs.</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347663" indent="-347663" algn="just">
              <a:buNone/>
            </a:pPr>
            <a:r>
              <a:rPr lang="en-US" sz="2800" dirty="0">
                <a:solidFill>
                  <a:schemeClr val="tx1"/>
                </a:solidFill>
                <a:latin typeface="Arial Narrow" pitchFamily="34" charset="0"/>
                <a:cs typeface="Times New Roman" pitchFamily="18" charset="0"/>
              </a:rPr>
              <a:t>1. 	What does the Old Testament mean by the term 'God's name'?</a:t>
            </a:r>
          </a:p>
          <a:p>
            <a:pPr marL="347663" indent="-347663" algn="just">
              <a:buNone/>
            </a:pPr>
            <a:r>
              <a:rPr lang="en-US" sz="2800" dirty="0">
                <a:solidFill>
                  <a:schemeClr val="tx1"/>
                </a:solidFill>
                <a:latin typeface="Arial Narrow" pitchFamily="34" charset="0"/>
                <a:cs typeface="Times New Roman" pitchFamily="18" charset="0"/>
              </a:rPr>
              <a:t>2.	How did Jesus address God?</a:t>
            </a:r>
          </a:p>
          <a:p>
            <a:pPr marL="347663" indent="-347663" algn="just">
              <a:buNone/>
            </a:pPr>
            <a:r>
              <a:rPr lang="en-US" sz="2800" dirty="0">
                <a:solidFill>
                  <a:schemeClr val="tx1"/>
                </a:solidFill>
                <a:latin typeface="Arial Narrow" pitchFamily="34" charset="0"/>
                <a:cs typeface="Times New Roman" pitchFamily="18" charset="0"/>
              </a:rPr>
              <a:t>3.	The name of 'Jesus is great' Explain.</a:t>
            </a:r>
          </a:p>
          <a:p>
            <a:pPr marL="347663" indent="-347663" algn="just">
              <a:buNone/>
            </a:pPr>
            <a:r>
              <a:rPr lang="en-US" sz="2800" dirty="0">
                <a:solidFill>
                  <a:schemeClr val="tx1"/>
                </a:solidFill>
                <a:latin typeface="Arial Narrow" pitchFamily="34" charset="0"/>
                <a:cs typeface="Times New Roman" pitchFamily="18" charset="0"/>
              </a:rPr>
              <a:t>4.	 What are the violations of the second commandments?</a:t>
            </a:r>
          </a:p>
          <a:p>
            <a:pPr marL="347663" indent="-347663" algn="just">
              <a:buNone/>
            </a:pPr>
            <a:r>
              <a:rPr lang="en-US" sz="2800" dirty="0">
                <a:solidFill>
                  <a:schemeClr val="tx1"/>
                </a:solidFill>
                <a:latin typeface="Arial Narrow" pitchFamily="34" charset="0"/>
                <a:cs typeface="Times New Roman" pitchFamily="18" charset="0"/>
              </a:rPr>
              <a:t>5.	 Make clear what the second commandment reminds us?</a:t>
            </a:r>
          </a:p>
        </p:txBody>
      </p:sp>
      <p:grpSp>
        <p:nvGrpSpPr>
          <p:cNvPr id="9"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med">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3" name="Text Box 7"/>
          <p:cNvSpPr txBox="1">
            <a:spLocks noChangeArrowheads="1"/>
          </p:cNvSpPr>
          <p:nvPr/>
        </p:nvSpPr>
        <p:spPr bwMode="auto">
          <a:xfrm>
            <a:off x="0" y="304800"/>
            <a:ext cx="9144000" cy="1092607"/>
          </a:xfrm>
          <a:prstGeom prst="rect">
            <a:avLst/>
          </a:prstGeom>
          <a:noFill/>
          <a:ln w="9525">
            <a:noFill/>
            <a:miter lim="800000"/>
            <a:headEnd/>
            <a:tailEnd/>
          </a:ln>
          <a:effectLst/>
        </p:spPr>
        <p:txBody>
          <a:bodyPr wrap="square">
            <a:spAutoFit/>
          </a:bodyPr>
          <a:lstStyle/>
          <a:p>
            <a:pPr algn="ctr">
              <a:defRPr/>
            </a:pPr>
            <a:r>
              <a:rPr lang="en-US" sz="3000" b="1" dirty="0">
                <a:latin typeface="Cooper Std Black" pitchFamily="18" charset="0"/>
                <a:cs typeface="Times New Roman" pitchFamily="18" charset="0"/>
              </a:rPr>
              <a:t>LESSON 3</a:t>
            </a:r>
            <a:endParaRPr lang="en-US" sz="3500" b="1" dirty="0">
              <a:latin typeface="Cooper Std Black" pitchFamily="18" charset="0"/>
              <a:cs typeface="Times New Roman" pitchFamily="18" charset="0"/>
            </a:endParaRPr>
          </a:p>
          <a:p>
            <a:pPr algn="ctr">
              <a:defRPr/>
            </a:pPr>
            <a:r>
              <a:rPr lang="en-US" sz="3500" b="1" u="sng" dirty="0">
                <a:solidFill>
                  <a:srgbClr val="FF0000"/>
                </a:solidFill>
                <a:latin typeface="Cooper Std Black" pitchFamily="18" charset="0"/>
                <a:cs typeface="Times New Roman" pitchFamily="18" charset="0"/>
              </a:rPr>
              <a:t>GOD NAME-ADORABLE NAME</a:t>
            </a:r>
          </a:p>
        </p:txBody>
      </p:sp>
      <p:pic>
        <p:nvPicPr>
          <p:cNvPr id="1027" name="Picture 3" descr="I:\CLASS 7\LESSON 3\IMAGE\2.jpg"/>
          <p:cNvPicPr>
            <a:picLocks noChangeAspect="1" noChangeArrowheads="1"/>
          </p:cNvPicPr>
          <p:nvPr/>
        </p:nvPicPr>
        <p:blipFill>
          <a:blip r:embed="rId3" cstate="print"/>
          <a:srcRect/>
          <a:stretch>
            <a:fillRect/>
          </a:stretch>
        </p:blipFill>
        <p:spPr bwMode="auto">
          <a:xfrm>
            <a:off x="990600" y="1600200"/>
            <a:ext cx="7086600" cy="5007751"/>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43">
                                            <p:txEl>
                                              <p:pRg st="0" end="0"/>
                                            </p:txEl>
                                          </p:spTgt>
                                        </p:tgtEl>
                                        <p:attrNameLst>
                                          <p:attrName>style.visibility</p:attrName>
                                        </p:attrNameLst>
                                      </p:cBhvr>
                                      <p:to>
                                        <p:strVal val="visible"/>
                                      </p:to>
                                    </p:set>
                                    <p:anim calcmode="lin" valueType="num">
                                      <p:cBhvr>
                                        <p:cTn id="7" dur="500" fill="hold"/>
                                        <p:tgtEl>
                                          <p:spTgt spid="1434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434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343">
                                            <p:txEl>
                                              <p:pRg st="1" end="1"/>
                                            </p:txEl>
                                          </p:spTgt>
                                        </p:tgtEl>
                                        <p:attrNameLst>
                                          <p:attrName>style.visibility</p:attrName>
                                        </p:attrNameLst>
                                      </p:cBhvr>
                                      <p:to>
                                        <p:strVal val="visible"/>
                                      </p:to>
                                    </p:set>
                                    <p:anim calcmode="lin" valueType="num">
                                      <p:cBhvr>
                                        <p:cTn id="13" dur="500" fill="hold"/>
                                        <p:tgtEl>
                                          <p:spTgt spid="1434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14343">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9" name="TextBox 1"/>
          <p:cNvSpPr txBox="1">
            <a:spLocks noChangeArrowheads="1"/>
          </p:cNvSpPr>
          <p:nvPr/>
        </p:nvSpPr>
        <p:spPr bwMode="auto">
          <a:xfrm>
            <a:off x="228600" y="4495800"/>
            <a:ext cx="8686800" cy="2015936"/>
          </a:xfrm>
          <a:prstGeom prst="rect">
            <a:avLst/>
          </a:prstGeom>
          <a:noFill/>
          <a:ln w="9525">
            <a:noFill/>
            <a:miter lim="800000"/>
            <a:headEnd/>
            <a:tailEnd/>
          </a:ln>
        </p:spPr>
        <p:txBody>
          <a:bodyPr wrap="square">
            <a:spAutoFit/>
          </a:bodyPr>
          <a:lstStyle/>
          <a:p>
            <a:pPr algn="just"/>
            <a:r>
              <a:rPr lang="en-US" altLang="en-US" sz="2500" dirty="0">
                <a:latin typeface="Arial Narrow" pitchFamily="34" charset="0"/>
                <a:cs typeface="Times New Roman" pitchFamily="18" charset="0"/>
              </a:rPr>
              <a:t>	Once, Jesus taught His disciples to pray. It begins like this: "Our, Father in heaven, holy be your name." Jesus makes it clear through this prayer that we must use the name of God with respect and veneration. The second commandment of God is this: "You shall not misuse the name of the Lord your God in vain."</a:t>
            </a:r>
          </a:p>
        </p:txBody>
      </p:sp>
      <p:pic>
        <p:nvPicPr>
          <p:cNvPr id="2051" name="Picture 3" descr="I:\CLASS 7\LESSON 3\IMAGE\4.jpg"/>
          <p:cNvPicPr>
            <a:picLocks noChangeAspect="1" noChangeArrowheads="1"/>
          </p:cNvPicPr>
          <p:nvPr/>
        </p:nvPicPr>
        <p:blipFill>
          <a:blip r:embed="rId3" cstate="print"/>
          <a:srcRect/>
          <a:stretch>
            <a:fillRect/>
          </a:stretch>
        </p:blipFill>
        <p:spPr bwMode="auto">
          <a:xfrm>
            <a:off x="1411357" y="0"/>
            <a:ext cx="6361043" cy="4343400"/>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49"/>
                                        </p:tgtEl>
                                        <p:attrNameLst>
                                          <p:attrName>style.visibility</p:attrName>
                                        </p:attrNameLst>
                                      </p:cBhvr>
                                      <p:to>
                                        <p:strVal val="visible"/>
                                      </p:to>
                                    </p:set>
                                    <p:anim calcmode="lin" valueType="num">
                                      <p:cBhvr>
                                        <p:cTn id="7" dur="500" fill="hold"/>
                                        <p:tgtEl>
                                          <p:spTgt spid="10249"/>
                                        </p:tgtEl>
                                        <p:attrNameLst>
                                          <p:attrName>ppt_w</p:attrName>
                                        </p:attrNameLst>
                                      </p:cBhvr>
                                      <p:tavLst>
                                        <p:tav tm="0">
                                          <p:val>
                                            <p:fltVal val="0"/>
                                          </p:val>
                                        </p:tav>
                                        <p:tav tm="100000">
                                          <p:val>
                                            <p:strVal val="#ppt_w"/>
                                          </p:val>
                                        </p:tav>
                                      </p:tavLst>
                                    </p:anim>
                                    <p:anim calcmode="lin" valueType="num">
                                      <p:cBhvr>
                                        <p:cTn id="8" dur="500" fill="hold"/>
                                        <p:tgtEl>
                                          <p:spTgt spid="102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7" name="TextBox 8"/>
          <p:cNvSpPr txBox="1">
            <a:spLocks noChangeArrowheads="1"/>
          </p:cNvSpPr>
          <p:nvPr/>
        </p:nvSpPr>
        <p:spPr bwMode="auto">
          <a:xfrm>
            <a:off x="0" y="202049"/>
            <a:ext cx="9144000" cy="1169551"/>
          </a:xfrm>
          <a:prstGeom prst="rect">
            <a:avLst/>
          </a:prstGeom>
          <a:noFill/>
          <a:ln w="9525">
            <a:noFill/>
            <a:miter lim="800000"/>
            <a:headEnd/>
            <a:tailEnd/>
          </a:ln>
        </p:spPr>
        <p:txBody>
          <a:bodyPr wrap="square">
            <a:spAutoFit/>
          </a:bodyPr>
          <a:lstStyle/>
          <a:p>
            <a:pPr algn="ctr"/>
            <a:r>
              <a:rPr lang="en-US" altLang="en-US" sz="3500" b="1" dirty="0">
                <a:solidFill>
                  <a:srgbClr val="FF0000"/>
                </a:solidFill>
                <a:latin typeface="Cooper Std Black" pitchFamily="18" charset="0"/>
                <a:cs typeface="Times New Roman" pitchFamily="18" charset="0"/>
              </a:rPr>
              <a:t>GOD'S NAME IN THE OLD TESTAMENT</a:t>
            </a:r>
            <a:endParaRPr lang="en-IN" alt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3150781"/>
            <a:ext cx="8763000" cy="3554819"/>
          </a:xfrm>
          <a:prstGeom prst="rect">
            <a:avLst/>
          </a:prstGeom>
          <a:noFill/>
        </p:spPr>
        <p:txBody>
          <a:bodyPr wrap="square" rtlCol="0">
            <a:spAutoFit/>
          </a:bodyPr>
          <a:lstStyle/>
          <a:p>
            <a:pPr algn="just"/>
            <a:endParaRPr lang="en-US" sz="2500" dirty="0">
              <a:latin typeface="Arial Narrow" pitchFamily="34" charset="0"/>
            </a:endParaRPr>
          </a:p>
          <a:p>
            <a:pPr algn="just"/>
            <a:r>
              <a:rPr lang="en-US" sz="2500" dirty="0">
                <a:latin typeface="Arial Narrow" pitchFamily="34" charset="0"/>
              </a:rPr>
              <a:t>	We have to understand the usage 'Name of God' in the background of the Old Testament. When God appeared in the thorny bush, Moses asked God to reveal His name. But God does not reveal his name clearly. Instead He said </a:t>
            </a:r>
            <a:r>
              <a:rPr lang="en-US" sz="2500" dirty="0">
                <a:solidFill>
                  <a:srgbClr val="00B0F0"/>
                </a:solidFill>
                <a:latin typeface="Arial Narrow" pitchFamily="34" charset="0"/>
              </a:rPr>
              <a:t>"I am who I am" </a:t>
            </a:r>
            <a:r>
              <a:rPr lang="en-US" sz="2500" dirty="0">
                <a:latin typeface="Arial Narrow" pitchFamily="34" charset="0"/>
              </a:rPr>
              <a:t>(Ex. 3:13-14). A particular name cannot contain God as He is. Since He is God, He cannot be limited to the frame of a  particular name.</a:t>
            </a:r>
          </a:p>
          <a:p>
            <a:pPr algn="just"/>
            <a:r>
              <a:rPr lang="en-US" sz="2500" dirty="0">
                <a:latin typeface="Arial Narrow" pitchFamily="34" charset="0"/>
              </a:rPr>
              <a:t>	</a:t>
            </a:r>
            <a:r>
              <a:rPr lang="en-US" sz="2500" dirty="0">
                <a:solidFill>
                  <a:srgbClr val="FF00FF"/>
                </a:solidFill>
                <a:latin typeface="Arial Narrow" pitchFamily="34" charset="0"/>
              </a:rPr>
              <a:t> "From the farthest east to the farthest west my name is </a:t>
            </a:r>
            <a:r>
              <a:rPr lang="en-US" sz="2500" dirty="0" err="1">
                <a:solidFill>
                  <a:srgbClr val="FF00FF"/>
                </a:solidFill>
                <a:latin typeface="Arial Narrow" pitchFamily="34" charset="0"/>
              </a:rPr>
              <a:t>honoured</a:t>
            </a:r>
            <a:r>
              <a:rPr lang="en-US" sz="2500" dirty="0">
                <a:solidFill>
                  <a:srgbClr val="FF00FF"/>
                </a:solidFill>
                <a:latin typeface="Arial Narrow" pitchFamily="34" charset="0"/>
              </a:rPr>
              <a:t> among the nations."</a:t>
            </a:r>
            <a:r>
              <a:rPr lang="en-US" sz="2500" dirty="0">
                <a:latin typeface="Arial Narrow" pitchFamily="34" charset="0"/>
              </a:rPr>
              <a:t> (Mal. 1:11). The </a:t>
            </a:r>
          </a:p>
        </p:txBody>
      </p:sp>
      <p:pic>
        <p:nvPicPr>
          <p:cNvPr id="3074" name="Picture 2" descr="I:\CLASS 7\LESSON 3\IMAGE\3.jpg"/>
          <p:cNvPicPr>
            <a:picLocks noChangeAspect="1" noChangeArrowheads="1"/>
          </p:cNvPicPr>
          <p:nvPr/>
        </p:nvPicPr>
        <p:blipFill>
          <a:blip r:embed="rId3" cstate="print"/>
          <a:srcRect/>
          <a:stretch>
            <a:fillRect/>
          </a:stretch>
        </p:blipFill>
        <p:spPr bwMode="auto">
          <a:xfrm>
            <a:off x="457200" y="1371600"/>
            <a:ext cx="3657600" cy="2057400"/>
          </a:xfrm>
          <a:prstGeom prst="rect">
            <a:avLst/>
          </a:prstGeom>
          <a:noFill/>
        </p:spPr>
      </p:pic>
      <p:pic>
        <p:nvPicPr>
          <p:cNvPr id="7" name="Picture 3" descr="I:\CLASS 7\LESSON 3\IMAGE\1 (4).JPG"/>
          <p:cNvPicPr>
            <a:picLocks noChangeAspect="1" noChangeArrowheads="1"/>
          </p:cNvPicPr>
          <p:nvPr/>
        </p:nvPicPr>
        <p:blipFill>
          <a:blip r:embed="rId4" cstate="print"/>
          <a:srcRect/>
          <a:stretch>
            <a:fillRect/>
          </a:stretch>
        </p:blipFill>
        <p:spPr bwMode="auto">
          <a:xfrm>
            <a:off x="4609069" y="609600"/>
            <a:ext cx="4230131" cy="2892425"/>
          </a:xfrm>
          <a:prstGeom prst="rect">
            <a:avLst/>
          </a:prstGeom>
          <a:noFill/>
          <a:effectLst>
            <a:softEdge rad="635000"/>
          </a:effectLst>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8"/>
          <p:cNvSpPr txBox="1">
            <a:spLocks noChangeArrowheads="1"/>
          </p:cNvSpPr>
          <p:nvPr/>
        </p:nvSpPr>
        <p:spPr bwMode="auto">
          <a:xfrm>
            <a:off x="0" y="430649"/>
            <a:ext cx="9144000" cy="1169551"/>
          </a:xfrm>
          <a:prstGeom prst="rect">
            <a:avLst/>
          </a:prstGeom>
          <a:noFill/>
          <a:ln w="9525">
            <a:noFill/>
            <a:miter lim="800000"/>
            <a:headEnd/>
            <a:tailEnd/>
          </a:ln>
        </p:spPr>
        <p:txBody>
          <a:bodyPr wrap="square">
            <a:spAutoFit/>
          </a:bodyPr>
          <a:lstStyle/>
          <a:p>
            <a:pPr algn="ctr"/>
            <a:r>
              <a:rPr lang="en-US" altLang="en-US" sz="3500" b="1" dirty="0">
                <a:solidFill>
                  <a:srgbClr val="FF0000"/>
                </a:solidFill>
                <a:latin typeface="Cooper Std Black" pitchFamily="18" charset="0"/>
                <a:cs typeface="Times New Roman" pitchFamily="18" charset="0"/>
              </a:rPr>
              <a:t>GOD'S NAME IN THE NEW TESTAMENT</a:t>
            </a:r>
            <a:endParaRPr lang="en-IN" alt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3643967"/>
            <a:ext cx="8763000" cy="2985433"/>
          </a:xfrm>
          <a:prstGeom prst="rect">
            <a:avLst/>
          </a:prstGeom>
          <a:noFill/>
        </p:spPr>
        <p:txBody>
          <a:bodyPr wrap="square" rtlCol="0">
            <a:spAutoFit/>
          </a:bodyPr>
          <a:lstStyle/>
          <a:p>
            <a:pPr algn="just"/>
            <a:r>
              <a:rPr lang="en-US" sz="2350" dirty="0">
                <a:latin typeface="Arial Narrow" pitchFamily="34" charset="0"/>
              </a:rPr>
              <a:t>	Once Jesus prayed like this: "Father glorify your name." Then a voice came from heaven. "I have glorified it and I will glorify it again" (Jn. 12:28). Jesus gave great importance to the adorable nature of God's name. Jesus used the term 'Abba', a simple and touching word, whenever He addressed His Father. This term  is used by children in Israel  to address their fathers.</a:t>
            </a:r>
          </a:p>
          <a:p>
            <a:pPr algn="just"/>
            <a:r>
              <a:rPr lang="en-US" sz="2350" dirty="0">
                <a:latin typeface="Arial Narrow" pitchFamily="34" charset="0"/>
              </a:rPr>
              <a:t>	</a:t>
            </a:r>
            <a:r>
              <a:rPr lang="en-US" sz="2350" dirty="0">
                <a:solidFill>
                  <a:srgbClr val="00B0F0"/>
                </a:solidFill>
                <a:latin typeface="Arial Narrow" pitchFamily="34" charset="0"/>
              </a:rPr>
              <a:t>"Anything you ask for from the Father in my name, He will grant it."</a:t>
            </a:r>
            <a:r>
              <a:rPr lang="en-US" sz="2350" dirty="0">
                <a:latin typeface="Arial Narrow" pitchFamily="34" charset="0"/>
              </a:rPr>
              <a:t> (Jn. 16:23</a:t>
            </a:r>
            <a:r>
              <a:rPr lang="en-US" sz="2350" dirty="0">
                <a:solidFill>
                  <a:srgbClr val="FF00FF"/>
                </a:solidFill>
                <a:latin typeface="Arial Narrow" pitchFamily="34" charset="0"/>
              </a:rPr>
              <a:t>). "There is salvation in no one else, for, there is no other name under heaven given among mortals by which we must be saved." </a:t>
            </a:r>
            <a:r>
              <a:rPr lang="en-US" sz="2350" dirty="0">
                <a:latin typeface="Arial Narrow" pitchFamily="34" charset="0"/>
              </a:rPr>
              <a:t>(Acts 4:12). </a:t>
            </a:r>
          </a:p>
        </p:txBody>
      </p:sp>
      <p:pic>
        <p:nvPicPr>
          <p:cNvPr id="4098" name="Picture 2" descr="I:\CLASS 7\LESSON 3\IMAGE\5.jpg"/>
          <p:cNvPicPr>
            <a:picLocks noChangeAspect="1" noChangeArrowheads="1"/>
          </p:cNvPicPr>
          <p:nvPr/>
        </p:nvPicPr>
        <p:blipFill>
          <a:blip r:embed="rId3" cstate="print"/>
          <a:srcRect t="15927" b="11492"/>
          <a:stretch>
            <a:fillRect/>
          </a:stretch>
        </p:blipFill>
        <p:spPr bwMode="auto">
          <a:xfrm>
            <a:off x="3448475" y="1600201"/>
            <a:ext cx="2190325" cy="1981199"/>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8"/>
          <p:cNvSpPr txBox="1">
            <a:spLocks noChangeArrowheads="1"/>
          </p:cNvSpPr>
          <p:nvPr/>
        </p:nvSpPr>
        <p:spPr bwMode="auto">
          <a:xfrm>
            <a:off x="0" y="430649"/>
            <a:ext cx="9144000" cy="630942"/>
          </a:xfrm>
          <a:prstGeom prst="rect">
            <a:avLst/>
          </a:prstGeom>
          <a:noFill/>
          <a:ln w="9525">
            <a:noFill/>
            <a:miter lim="800000"/>
            <a:headEnd/>
            <a:tailEnd/>
          </a:ln>
        </p:spPr>
        <p:txBody>
          <a:bodyPr wrap="square">
            <a:spAutoFit/>
          </a:bodyPr>
          <a:lstStyle/>
          <a:p>
            <a:pPr algn="ctr"/>
            <a:r>
              <a:rPr lang="en-US" altLang="en-US" sz="3500" b="1" dirty="0">
                <a:solidFill>
                  <a:srgbClr val="FF0000"/>
                </a:solidFill>
                <a:latin typeface="Cooper Std Black" pitchFamily="18" charset="0"/>
                <a:cs typeface="Times New Roman" pitchFamily="18" charset="0"/>
              </a:rPr>
              <a:t>THE USAGE OF GOD'S NAME </a:t>
            </a:r>
            <a:endParaRPr lang="en-IN" alt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152400" y="3505200"/>
            <a:ext cx="8763000" cy="3170099"/>
          </a:xfrm>
          <a:prstGeom prst="rect">
            <a:avLst/>
          </a:prstGeom>
          <a:noFill/>
        </p:spPr>
        <p:txBody>
          <a:bodyPr wrap="square" rtlCol="0">
            <a:spAutoFit/>
          </a:bodyPr>
          <a:lstStyle/>
          <a:p>
            <a:pPr algn="just"/>
            <a:r>
              <a:rPr lang="en-US" sz="2000" dirty="0">
                <a:latin typeface="Arial Narrow" pitchFamily="34" charset="0"/>
              </a:rPr>
              <a:t>	We must use God's name with respect when we take oaths or true statements. We may have to use the name of God. In courts and  before the authorities, people may have to do the same. When we take up great responsibilities also we have to take the oath in God's name. On all such occasions, we must utter God's holy name with due respect befitting God.</a:t>
            </a:r>
          </a:p>
          <a:p>
            <a:pPr algn="just"/>
            <a:r>
              <a:rPr lang="en-US" sz="2000" dirty="0">
                <a:latin typeface="Arial Narrow" pitchFamily="34" charset="0"/>
              </a:rPr>
              <a:t>	Some people utter words of curse when they get angry. They are violating the second commandment. Cursing ones own fellow beings created in God's image is teasing  God Himself. We have to keep ourselves away from bad words, false statements, indecent conversation etc. Our tongues are to be used to glorify God. The second commandment demands us to use our tongues for the glory of God and edification of others. Blasphemy and impure talks are sins against this commandment.</a:t>
            </a:r>
          </a:p>
        </p:txBody>
      </p:sp>
      <p:pic>
        <p:nvPicPr>
          <p:cNvPr id="5122" name="Picture 2" descr="I:\CLASS 7\LESSON 3\IMAGE\angr.jpg"/>
          <p:cNvPicPr>
            <a:picLocks noChangeAspect="1" noChangeArrowheads="1"/>
          </p:cNvPicPr>
          <p:nvPr/>
        </p:nvPicPr>
        <p:blipFill>
          <a:blip r:embed="rId3" cstate="print"/>
          <a:srcRect/>
          <a:stretch>
            <a:fillRect/>
          </a:stretch>
        </p:blipFill>
        <p:spPr bwMode="auto">
          <a:xfrm>
            <a:off x="4772972" y="1066800"/>
            <a:ext cx="3151828" cy="2362200"/>
          </a:xfrm>
          <a:prstGeom prst="rect">
            <a:avLst/>
          </a:prstGeom>
          <a:noFill/>
        </p:spPr>
      </p:pic>
      <p:pic>
        <p:nvPicPr>
          <p:cNvPr id="5123" name="Picture 3" descr="I:\CLASS 7\LESSON 3\IMAGE\saints-peter-and-john-healing-the-lame-man.jpg"/>
          <p:cNvPicPr>
            <a:picLocks noChangeAspect="1" noChangeArrowheads="1"/>
          </p:cNvPicPr>
          <p:nvPr/>
        </p:nvPicPr>
        <p:blipFill>
          <a:blip r:embed="rId4" cstate="print"/>
          <a:srcRect/>
          <a:stretch>
            <a:fillRect/>
          </a:stretch>
        </p:blipFill>
        <p:spPr bwMode="auto">
          <a:xfrm>
            <a:off x="1267772" y="1066800"/>
            <a:ext cx="3546847" cy="2362200"/>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I:\CLASS 7\LESSON 3\IMAGE\1 (4).JPG"/>
          <p:cNvPicPr>
            <a:picLocks noChangeAspect="1" noChangeArrowheads="1"/>
          </p:cNvPicPr>
          <p:nvPr/>
        </p:nvPicPr>
        <p:blipFill>
          <a:blip r:embed="rId3" cstate="print"/>
          <a:srcRect/>
          <a:stretch>
            <a:fillRect/>
          </a:stretch>
        </p:blipFill>
        <p:spPr bwMode="auto">
          <a:xfrm>
            <a:off x="4913869" y="0"/>
            <a:ext cx="4230131" cy="2892425"/>
          </a:xfrm>
          <a:prstGeom prst="rect">
            <a:avLst/>
          </a:prstGeom>
          <a:noFill/>
          <a:effectLst>
            <a:softEdge rad="635000"/>
          </a:effectLst>
        </p:spPr>
      </p:pic>
      <p:sp>
        <p:nvSpPr>
          <p:cNvPr id="11267" name="TextBox 8"/>
          <p:cNvSpPr txBox="1">
            <a:spLocks noChangeArrowheads="1"/>
          </p:cNvSpPr>
          <p:nvPr/>
        </p:nvSpPr>
        <p:spPr bwMode="auto">
          <a:xfrm>
            <a:off x="0" y="430649"/>
            <a:ext cx="9144000" cy="630942"/>
          </a:xfrm>
          <a:prstGeom prst="rect">
            <a:avLst/>
          </a:prstGeom>
          <a:noFill/>
          <a:ln w="9525">
            <a:noFill/>
            <a:miter lim="800000"/>
            <a:headEnd/>
            <a:tailEnd/>
          </a:ln>
        </p:spPr>
        <p:txBody>
          <a:bodyPr wrap="square">
            <a:spAutoFit/>
          </a:bodyPr>
          <a:lstStyle/>
          <a:p>
            <a:pPr algn="ctr"/>
            <a:r>
              <a:rPr lang="en-US" altLang="en-US" sz="3500" b="1" dirty="0">
                <a:solidFill>
                  <a:srgbClr val="FF0000"/>
                </a:solidFill>
                <a:latin typeface="Cooper Std Black" pitchFamily="18" charset="0"/>
                <a:cs typeface="Times New Roman" pitchFamily="18" charset="0"/>
              </a:rPr>
              <a:t>RESPECT THE HOLY</a:t>
            </a:r>
            <a:endParaRPr lang="en-IN" alt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3962400" y="1143000"/>
            <a:ext cx="4953000" cy="5632311"/>
          </a:xfrm>
          <a:prstGeom prst="rect">
            <a:avLst/>
          </a:prstGeom>
          <a:noFill/>
        </p:spPr>
        <p:txBody>
          <a:bodyPr wrap="square" rtlCol="0">
            <a:spAutoFit/>
          </a:bodyPr>
          <a:lstStyle/>
          <a:p>
            <a:pPr algn="just"/>
            <a:r>
              <a:rPr lang="en-US" sz="2000" dirty="0">
                <a:latin typeface="Arial Narrow" pitchFamily="34" charset="0"/>
              </a:rPr>
              <a:t>	We must speak about holy Virgin Mary and other saints with respect. These  are persons </a:t>
            </a:r>
            <a:r>
              <a:rPr lang="en-US" sz="2000" dirty="0" err="1">
                <a:latin typeface="Arial Narrow" pitchFamily="34" charset="0"/>
              </a:rPr>
              <a:t>favourite</a:t>
            </a:r>
            <a:r>
              <a:rPr lang="en-US" sz="2000" dirty="0">
                <a:latin typeface="Arial Narrow" pitchFamily="34" charset="0"/>
              </a:rPr>
              <a:t> to God. We should respect persons,  places and objects dedicated to God. Priests and religious are persons dedicated to God. Hence, we have to respect them. Churches, pilgrim centers and shrines are  places dedicated to the worship of God and veneration of saints. We must behave there respectfully suiting their holiness. The altar for the Holy Mass, the objects of sacrifice, the objects used in the sacraments etc. must be handled in a holy manner. The Bible containing the life-giving Word of God must be used with due respect. When we take the Holy Bible, use it and replace it, we have to do them with proper care and respect. Ill treating the persons dedicated to God,  improper behavior at the holy places, making holy things unholy are sins against the second  commandment.</a:t>
            </a:r>
          </a:p>
        </p:txBody>
      </p:sp>
      <p:pic>
        <p:nvPicPr>
          <p:cNvPr id="6146" name="Picture 2" descr="I:\CLASS 7\LESSON 3\IMAGE\Picture 6.png"/>
          <p:cNvPicPr>
            <a:picLocks noChangeAspect="1" noChangeArrowheads="1"/>
          </p:cNvPicPr>
          <p:nvPr/>
        </p:nvPicPr>
        <p:blipFill>
          <a:blip r:embed="rId4" cstate="print"/>
          <a:srcRect/>
          <a:stretch>
            <a:fillRect/>
          </a:stretch>
        </p:blipFill>
        <p:spPr bwMode="auto">
          <a:xfrm>
            <a:off x="0" y="1295400"/>
            <a:ext cx="3889061" cy="5257800"/>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8"/>
          <p:cNvSpPr txBox="1">
            <a:spLocks noChangeArrowheads="1"/>
          </p:cNvSpPr>
          <p:nvPr/>
        </p:nvSpPr>
        <p:spPr bwMode="auto">
          <a:xfrm>
            <a:off x="0" y="430649"/>
            <a:ext cx="9144000" cy="630942"/>
          </a:xfrm>
          <a:prstGeom prst="rect">
            <a:avLst/>
          </a:prstGeom>
          <a:noFill/>
          <a:ln w="9525">
            <a:noFill/>
            <a:miter lim="800000"/>
            <a:headEnd/>
            <a:tailEnd/>
          </a:ln>
        </p:spPr>
        <p:txBody>
          <a:bodyPr wrap="square">
            <a:spAutoFit/>
          </a:bodyPr>
          <a:lstStyle/>
          <a:p>
            <a:pPr algn="ctr"/>
            <a:r>
              <a:rPr lang="en-US" altLang="en-US" sz="3500" b="1" dirty="0">
                <a:solidFill>
                  <a:srgbClr val="FF0000"/>
                </a:solidFill>
                <a:latin typeface="Cooper Std Black" pitchFamily="18" charset="0"/>
                <a:cs typeface="Times New Roman" pitchFamily="18" charset="0"/>
              </a:rPr>
              <a:t>CHRISTIAN NAMES</a:t>
            </a:r>
            <a:endParaRPr lang="en-IN" altLang="en-US" sz="3500" b="1" dirty="0">
              <a:solidFill>
                <a:srgbClr val="FF0000"/>
              </a:solidFill>
              <a:latin typeface="Cooper Std Black" pitchFamily="18" charset="0"/>
              <a:cs typeface="Times New Roman" pitchFamily="18" charset="0"/>
            </a:endParaRPr>
          </a:p>
        </p:txBody>
      </p:sp>
      <p:sp>
        <p:nvSpPr>
          <p:cNvPr id="6" name="TextBox 5"/>
          <p:cNvSpPr txBox="1"/>
          <p:nvPr/>
        </p:nvSpPr>
        <p:spPr>
          <a:xfrm>
            <a:off x="228600" y="2590800"/>
            <a:ext cx="8686800" cy="3939540"/>
          </a:xfrm>
          <a:prstGeom prst="rect">
            <a:avLst/>
          </a:prstGeom>
          <a:noFill/>
        </p:spPr>
        <p:txBody>
          <a:bodyPr wrap="square" rtlCol="0">
            <a:spAutoFit/>
          </a:bodyPr>
          <a:lstStyle/>
          <a:p>
            <a:pPr algn="just"/>
            <a:r>
              <a:rPr lang="en-US" sz="2500" dirty="0">
                <a:latin typeface="Arial Narrow" pitchFamily="34" charset="0"/>
              </a:rPr>
              <a:t>	The second commandment also reminds us about the importance of Christian name and its use.  We see  God giving  suitable names to persons who are specially chosen by Him. God gives Abram the name 'Abraham' (Gen. 17:5). Jacob the name  'Israel' (Gen. 32:28). Similar is the case with us. In baptism, when we become the children of God,  God gives us a new name, the baptismal name. It is given in the name of the Holy Trinity.</a:t>
            </a:r>
          </a:p>
          <a:p>
            <a:pPr algn="just"/>
            <a:r>
              <a:rPr lang="en-US" sz="2500" dirty="0">
                <a:latin typeface="Arial Narrow" pitchFamily="34" charset="0"/>
              </a:rPr>
              <a:t>	</a:t>
            </a:r>
            <a:r>
              <a:rPr lang="en-US" sz="2500" dirty="0">
                <a:solidFill>
                  <a:srgbClr val="00B0F0"/>
                </a:solidFill>
                <a:latin typeface="Arial Narrow" pitchFamily="34" charset="0"/>
              </a:rPr>
              <a:t>Certain names refer to God's goodness or divine mysteries. This name helps us to imitate their model and to seek their intercession. Hence, we must continue to use the baptismal name. </a:t>
            </a:r>
          </a:p>
        </p:txBody>
      </p:sp>
      <p:pic>
        <p:nvPicPr>
          <p:cNvPr id="7170" name="Picture 2" descr="I:\CLASS 7\LESSON 3\IMAGE\Pope-Ben-Baptism_Of_Child.jpg"/>
          <p:cNvPicPr>
            <a:picLocks noChangeAspect="1" noChangeArrowheads="1"/>
          </p:cNvPicPr>
          <p:nvPr/>
        </p:nvPicPr>
        <p:blipFill>
          <a:blip r:embed="rId3" cstate="print"/>
          <a:srcRect/>
          <a:stretch>
            <a:fillRect/>
          </a:stretch>
        </p:blipFill>
        <p:spPr bwMode="auto">
          <a:xfrm>
            <a:off x="3429000" y="1066800"/>
            <a:ext cx="2209800" cy="1447799"/>
          </a:xfrm>
          <a:prstGeom prst="rect">
            <a:avLst/>
          </a:prstGeom>
          <a:noFill/>
        </p:spPr>
      </p:pic>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our God, give us the grace to understand </a:t>
            </a:r>
          </a:p>
          <a:p>
            <a:pPr algn="ctr">
              <a:buNone/>
            </a:pPr>
            <a:r>
              <a:rPr lang="en-US" sz="3000" dirty="0">
                <a:solidFill>
                  <a:schemeClr val="tx1"/>
                </a:solidFill>
                <a:latin typeface="Arial Narrow" pitchFamily="34" charset="0"/>
                <a:cs typeface="Times New Roman" pitchFamily="18" charset="0"/>
              </a:rPr>
              <a:t>and experience the power of your holy name.</a:t>
            </a:r>
          </a:p>
        </p:txBody>
      </p:sp>
    </p:spTree>
  </p:cSld>
  <p:clrMapOvr>
    <a:masterClrMapping/>
  </p:clrMapOvr>
  <p:transition spd="med">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2003</TotalTime>
  <Words>148</Words>
  <Application>Microsoft Office PowerPoint</Application>
  <PresentationFormat>On-screen Show (4:3)</PresentationFormat>
  <Paragraphs>41</Paragraphs>
  <Slides>15</Slides>
  <Notes>7</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Trek</vt:lpstr>
      <vt:lpstr>CATECHETICAL TEXTBOOK SERIES OF THE SYRO - MALABAR CHURCH</vt:lpstr>
      <vt:lpstr>Slide 2</vt:lpstr>
      <vt:lpstr>Slide 3</vt:lpstr>
      <vt:lpstr>Slide 4</vt:lpstr>
      <vt:lpstr>Slide 5</vt:lpstr>
      <vt:lpstr>Slide 6</vt:lpstr>
      <vt:lpstr>Slide 7</vt:lpstr>
      <vt:lpstr>Slide 8</vt:lpstr>
      <vt:lpstr>Let us pray</vt:lpstr>
      <vt:lpstr>Read the word of  god and narrate </vt:lpstr>
      <vt:lpstr>WORD OF GOD FOR GUIDANCE </vt:lpstr>
      <vt:lpstr>LET US DO:</vt:lpstr>
      <vt:lpstr>MY resolution</vt:lpstr>
      <vt:lpstr>Find out the Answer</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48667</dc:creator>
  <cp:lastModifiedBy>Administrator</cp:lastModifiedBy>
  <cp:revision>338</cp:revision>
  <dcterms:created xsi:type="dcterms:W3CDTF">2011-12-30T05:52:59Z</dcterms:created>
  <dcterms:modified xsi:type="dcterms:W3CDTF">2015-10-06T04:23:26Z</dcterms:modified>
</cp:coreProperties>
</file>